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1CFD09-A8A1-411E-BC9B-C0893BB3B2C0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8257FF-9DC2-4F5F-B4BE-F0528F816A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Tipos de discurso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Chico Arruda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Discurso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discurso direto permite uma melhor caracterização das personagens por meio da reprodução de matizes da linguagem afetiva,modismos fraseológicos e gírias na formação de suas falas.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Para entender melhor o discurso direto podemos partir da análise dos verbos, cuja função principal é apontar o interlocutor que está munido da palavra.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467600" cy="631844"/>
          </a:xfrm>
        </p:spPr>
        <p:txBody>
          <a:bodyPr/>
          <a:lstStyle/>
          <a:p>
            <a:r>
              <a:rPr lang="pt-BR" dirty="0" smtClean="0"/>
              <a:t>Discurso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928670"/>
            <a:ext cx="7467600" cy="542928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i="1" dirty="0" smtClean="0"/>
              <a:t>“ – Temos que melhorar a imagem do inferno – disse o Diabo.”</a:t>
            </a:r>
          </a:p>
          <a:p>
            <a:pPr algn="just"/>
            <a:r>
              <a:rPr lang="pt-BR" dirty="0" smtClean="0"/>
              <a:t>Esse verbos são conhecidos como verbos </a:t>
            </a:r>
            <a:r>
              <a:rPr lang="pt-BR" b="1" i="1" dirty="0" err="1" smtClean="0"/>
              <a:t>dicendi</a:t>
            </a:r>
            <a:r>
              <a:rPr lang="pt-BR" dirty="0" smtClean="0"/>
              <a:t> (dizer, perguntar, responder, concordar e outros).</a:t>
            </a:r>
          </a:p>
          <a:p>
            <a:pPr algn="just"/>
            <a:r>
              <a:rPr lang="pt-BR" dirty="0" smtClean="0"/>
              <a:t>Por conta da concisão das falas e da tensão nervosa das personagens pode ocorrer a ausência do </a:t>
            </a:r>
            <a:r>
              <a:rPr lang="pt-BR" i="1" dirty="0" err="1" smtClean="0"/>
              <a:t>dicendi</a:t>
            </a:r>
            <a:r>
              <a:rPr lang="pt-BR" i="1" dirty="0" smtClean="0"/>
              <a:t>.</a:t>
            </a:r>
          </a:p>
          <a:p>
            <a:pPr algn="just"/>
            <a:r>
              <a:rPr lang="pt-BR" i="1" dirty="0" smtClean="0"/>
              <a:t>“ – Dona Henriqueta,diga para o Silva vir até a minha sala.”</a:t>
            </a:r>
          </a:p>
          <a:p>
            <a:pPr algn="just"/>
            <a:r>
              <a:rPr lang="pt-BR" i="1" dirty="0" smtClean="0"/>
              <a:t>“- Nosso gerente financeiro. Toda nossa economia é dirigida por brasileiros.”</a:t>
            </a:r>
          </a:p>
          <a:p>
            <a:pPr algn="just"/>
            <a:r>
              <a:rPr lang="pt-BR" dirty="0" smtClean="0"/>
              <a:t>A pontuação também é outro fator importante na composição do discurso direto.a oração que apresenta verbo </a:t>
            </a:r>
            <a:r>
              <a:rPr lang="pt-BR" i="1" dirty="0" err="1" smtClean="0"/>
              <a:t>dicendi</a:t>
            </a:r>
            <a:r>
              <a:rPr lang="pt-BR" dirty="0" smtClean="0"/>
              <a:t> ora vem separada por vírgula, ora vem separada por travessão.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Discurso indireto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Emprego do verbo </a:t>
            </a:r>
            <a:r>
              <a:rPr lang="pt-BR" i="1" dirty="0" err="1" smtClean="0"/>
              <a:t>dicendi</a:t>
            </a:r>
            <a:r>
              <a:rPr lang="pt-BR" dirty="0" smtClean="0"/>
              <a:t>, entretanto há a transposição da 1ª pessoa (que, em geral caracteriza o discurso direto) para a 3ª pessoa, assim há mudança m modo e tempos verbais.</a:t>
            </a:r>
          </a:p>
          <a:p>
            <a:pPr algn="just"/>
            <a:r>
              <a:rPr lang="pt-BR" i="1" dirty="0" smtClean="0"/>
              <a:t>“Ele disse que, aos domingos, perto do Maracanã, havia um botequim que servia siris maravilhosos, ao cair da tarde.”</a:t>
            </a:r>
          </a:p>
          <a:p>
            <a:pPr algn="just"/>
            <a:r>
              <a:rPr lang="pt-BR" dirty="0" smtClean="0"/>
              <a:t>O narrador incorpora o discurso da personagem ao dele. Desse modo, é o narrador que conduz e interpreta o discurso da personagem, caracterizando o discurso indireto.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Discurso indireto livre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i="1" dirty="0" smtClean="0"/>
              <a:t>“E agora? Iria subir ou descer”</a:t>
            </a:r>
            <a:endParaRPr lang="pt-BR" dirty="0" smtClean="0"/>
          </a:p>
          <a:p>
            <a:pPr algn="just"/>
            <a:r>
              <a:rPr lang="pt-BR" dirty="0" smtClean="0"/>
              <a:t>O discurso indireto livre ocorre quando a fala de determinada personagem ou fragmento dela são inseridos sutilmente no discurso indireto por meio do qual o narrador conta os fatos, ou melhor, quando se forma um </a:t>
            </a:r>
            <a:r>
              <a:rPr lang="pt-BR" dirty="0" smtClean="0"/>
              <a:t>simbiose </a:t>
            </a:r>
            <a:r>
              <a:rPr lang="pt-BR" smtClean="0"/>
              <a:t>(associação) </a:t>
            </a:r>
            <a:r>
              <a:rPr lang="pt-BR" dirty="0" smtClean="0"/>
              <a:t>ou inclusão da fala das personagens no próprio relato do narrador.</a:t>
            </a:r>
          </a:p>
          <a:p>
            <a:pPr algn="just"/>
            <a:r>
              <a:rPr lang="pt-BR" dirty="0" smtClean="0"/>
              <a:t>Confere ambuiguidade textual.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332</Words>
  <Application>Microsoft Office PowerPoint</Application>
  <PresentationFormat>Apresentação na tela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Balcão Envidraçado</vt:lpstr>
      <vt:lpstr>Tipos de discurso</vt:lpstr>
      <vt:lpstr>Discurso direto</vt:lpstr>
      <vt:lpstr>Discurso direto</vt:lpstr>
      <vt:lpstr>Discurso indireto</vt:lpstr>
      <vt:lpstr>Discurso indireto livre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discurso</dc:title>
  <dc:creator>Francisco Humberlan Arruda de Oliveira</dc:creator>
  <cp:lastModifiedBy>Francisco Humberlan Arruda de Oliveira</cp:lastModifiedBy>
  <cp:revision>10</cp:revision>
  <dcterms:created xsi:type="dcterms:W3CDTF">2015-07-16T11:17:23Z</dcterms:created>
  <dcterms:modified xsi:type="dcterms:W3CDTF">2015-07-16T11:50:02Z</dcterms:modified>
</cp:coreProperties>
</file>